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71" r:id="rId9"/>
    <p:sldId id="263" r:id="rId10"/>
    <p:sldId id="269" r:id="rId11"/>
    <p:sldId id="272" r:id="rId12"/>
    <p:sldId id="273" r:id="rId13"/>
    <p:sldId id="274" r:id="rId14"/>
    <p:sldId id="275" r:id="rId15"/>
    <p:sldId id="265" r:id="rId16"/>
    <p:sldId id="264" r:id="rId17"/>
    <p:sldId id="278" r:id="rId18"/>
    <p:sldId id="276" r:id="rId19"/>
    <p:sldId id="277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tint val="44500"/>
                <a:satMod val="160000"/>
              </a:schemeClr>
            </a:gs>
            <a:gs pos="37000">
              <a:schemeClr val="bg1">
                <a:alpha val="47000"/>
                <a:lumMod val="98000"/>
                <a:lumOff val="2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Апробация и разработка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контента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2016-2017 уч. год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Семинары 21-22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сентября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213">
            <a:off x="6588224" y="4077072"/>
            <a:ext cx="2142053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" y="188640"/>
            <a:ext cx="2056961" cy="10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2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157" t="15518" r="34347" b="25816"/>
          <a:stretch>
            <a:fillRect/>
          </a:stretch>
        </p:blipFill>
        <p:spPr bwMode="auto">
          <a:xfrm>
            <a:off x="2428860" y="1142984"/>
            <a:ext cx="4357718" cy="555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(нулевой модуль)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2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(нулевой модуль, опечатки)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857488" y="1357298"/>
            <a:ext cx="3214710" cy="5213014"/>
            <a:chOff x="2857488" y="1357298"/>
            <a:chExt cx="3214710" cy="521301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31007" t="14212" r="33140" b="8269"/>
            <a:stretch>
              <a:fillRect/>
            </a:stretch>
          </p:blipFill>
          <p:spPr bwMode="auto">
            <a:xfrm>
              <a:off x="2857488" y="1357298"/>
              <a:ext cx="3214710" cy="521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3428992" y="5214950"/>
              <a:ext cx="42862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62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(пояснение, возрастные особенности)</a:t>
            </a:r>
            <a:endParaRPr lang="ru-RU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11380" r="31042" b="8483"/>
          <a:stretch/>
        </p:blipFill>
        <p:spPr bwMode="auto">
          <a:xfrm>
            <a:off x="1979712" y="1210106"/>
            <a:ext cx="4680520" cy="54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0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(структурирование)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7" t="20327" r="32036" b="37271"/>
          <a:stretch/>
        </p:blipFill>
        <p:spPr bwMode="auto">
          <a:xfrm>
            <a:off x="683568" y="1355532"/>
            <a:ext cx="7776864" cy="49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6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(разнообразие деятельности)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16516" r="40666" b="5509"/>
          <a:stretch/>
        </p:blipFill>
        <p:spPr bwMode="auto">
          <a:xfrm>
            <a:off x="1634918" y="1412776"/>
            <a:ext cx="6268916" cy="52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2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9098" r="19035" b="5592"/>
          <a:stretch/>
        </p:blipFill>
        <p:spPr bwMode="auto">
          <a:xfrm>
            <a:off x="1043607" y="620688"/>
            <a:ext cx="7101555" cy="55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>
            <a:off x="5652120" y="3140968"/>
            <a:ext cx="144016" cy="6480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1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Форму аналитического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отчёта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по апробации берем из Рекомендаций по проведению апробации!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22108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Предоставляется </a:t>
            </a:r>
            <a:r>
              <a:rPr lang="ru-RU" dirty="0" smtClean="0"/>
              <a:t>в конце года муниципальному </a:t>
            </a:r>
            <a:r>
              <a:rPr lang="ru-RU" dirty="0" smtClean="0"/>
              <a:t>координатору </a:t>
            </a:r>
            <a:r>
              <a:rPr lang="ru-RU" dirty="0" smtClean="0"/>
              <a:t>в электронном виде, </a:t>
            </a:r>
            <a:r>
              <a:rPr lang="ru-RU" dirty="0" smtClean="0"/>
              <a:t>региональному </a:t>
            </a:r>
            <a:r>
              <a:rPr lang="ru-RU" dirty="0" smtClean="0"/>
              <a:t>координатору в бумажном виде вместе с распечатанным журналом апробации, с подписями </a:t>
            </a:r>
            <a:r>
              <a:rPr lang="ru-RU" dirty="0" err="1" smtClean="0"/>
              <a:t>апробатора</a:t>
            </a:r>
            <a:r>
              <a:rPr lang="ru-RU" dirty="0" smtClean="0"/>
              <a:t> и руководителя ОО, заверенными печатью.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26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3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Форма отчёта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школьного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координатора по апробации</a:t>
            </a:r>
            <a:endParaRPr lang="ru-RU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18243" r="21604" b="43437"/>
          <a:stretch/>
        </p:blipFill>
        <p:spPr bwMode="auto">
          <a:xfrm>
            <a:off x="662805" y="1844824"/>
            <a:ext cx="799183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1571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Предоставляется директору ежемесячно, муниципальному координатору каждую четверть с копией региональному координатору.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52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3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Форма отчёта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разработчика дистанционного курса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1571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Предоставляется </a:t>
            </a:r>
            <a:r>
              <a:rPr lang="ru-RU" dirty="0" smtClean="0"/>
              <a:t>школьному </a:t>
            </a:r>
            <a:r>
              <a:rPr lang="ru-RU" dirty="0" smtClean="0"/>
              <a:t>координатору.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4857" r="25317" b="23724"/>
          <a:stretch/>
        </p:blipFill>
        <p:spPr bwMode="auto">
          <a:xfrm>
            <a:off x="1449892" y="1576068"/>
            <a:ext cx="6074436" cy="35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9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3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Форма отчёта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школьного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координатора по разработке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1571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Предоставляется директору ежемесячно, муниципальному координатору каждую четверть с копией региональному координатору.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1" t="27062" r="23492" b="42744"/>
          <a:stretch/>
        </p:blipFill>
        <p:spPr bwMode="auto">
          <a:xfrm>
            <a:off x="298276" y="1844824"/>
            <a:ext cx="8547447" cy="26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8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42202" y="2060848"/>
            <a:ext cx="8152438" cy="4176464"/>
            <a:chOff x="542202" y="2060848"/>
            <a:chExt cx="8152438" cy="41764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2202" y="2060848"/>
              <a:ext cx="8152438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971600" y="5652000"/>
              <a:ext cx="14401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589786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 сайт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://sdo.edu54.ru/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1293" y="620688"/>
            <a:ext cx="8732193" cy="5328592"/>
            <a:chOff x="221293" y="620688"/>
            <a:chExt cx="8732193" cy="53285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1293" y="620688"/>
              <a:ext cx="8732193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2555776" y="4725144"/>
              <a:ext cx="9721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5709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Журналы апробации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6" b="12663"/>
          <a:stretch/>
        </p:blipFill>
        <p:spPr bwMode="auto">
          <a:xfrm>
            <a:off x="179512" y="2016807"/>
            <a:ext cx="8686934" cy="33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1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Журнал апробации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 r="9358" b="13062"/>
          <a:stretch/>
        </p:blipFill>
        <p:spPr bwMode="auto">
          <a:xfrm>
            <a:off x="472011" y="1772816"/>
            <a:ext cx="830459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43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6685" r="21101" b="31939"/>
          <a:stretch/>
        </p:blipFill>
        <p:spPr bwMode="auto">
          <a:xfrm>
            <a:off x="539552" y="1268760"/>
            <a:ext cx="8172972" cy="400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4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что обратить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770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Соответствие основным нормативным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документам;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Соответствие возрастным особенностям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учащихся;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Возможность организации различных видов учебной деятельности, индивидуализации обучения;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Качество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оформления, единство стиля, отсутствие грамматических ошибок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Техническая работоспособность;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использования курса в дистанционном обучении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привязки к конкретному учебнику;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Возможность использования курса в рамках различных педагогических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технологий.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69160"/>
            <a:ext cx="2360305" cy="18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(направленность на дистанционное обучение)</a:t>
            </a:r>
            <a:endParaRPr lang="ru-RU" sz="31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1556792"/>
            <a:ext cx="7876273" cy="4713361"/>
            <a:chOff x="683568" y="1556792"/>
            <a:chExt cx="7876273" cy="47133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76" t="25889" r="34421" b="35810"/>
            <a:stretch/>
          </p:blipFill>
          <p:spPr bwMode="auto">
            <a:xfrm>
              <a:off x="683568" y="1556792"/>
              <a:ext cx="7876273" cy="471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2699792" y="1988840"/>
              <a:ext cx="122413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491880" y="4941168"/>
              <a:ext cx="25922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61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(направленность на дистанционное обучение)</a:t>
            </a: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882" t="32941" r="7058" b="40392"/>
          <a:stretch>
            <a:fillRect/>
          </a:stretch>
        </p:blipFill>
        <p:spPr bwMode="auto">
          <a:xfrm>
            <a:off x="239526" y="1785926"/>
            <a:ext cx="86229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761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(единство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стиля, объём, вариативность)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11034" r="28770" b="4719"/>
          <a:stretch/>
        </p:blipFill>
        <p:spPr bwMode="auto">
          <a:xfrm>
            <a:off x="2455564" y="1571612"/>
            <a:ext cx="4708723" cy="5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9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(единство стиля, объём, вариативность)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737" t="19906" r="31499" b="23887"/>
          <a:stretch>
            <a:fillRect/>
          </a:stretch>
        </p:blipFill>
        <p:spPr bwMode="auto">
          <a:xfrm>
            <a:off x="2428860" y="1571612"/>
            <a:ext cx="4500594" cy="50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39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что 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(нулевой модуль)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t="20485" r="28496" b="32832"/>
          <a:stretch/>
        </p:blipFill>
        <p:spPr bwMode="auto">
          <a:xfrm>
            <a:off x="724503" y="1484784"/>
            <a:ext cx="787871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25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190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Апробация и разработка контента</vt:lpstr>
      <vt:lpstr>Презентация PowerPoint</vt:lpstr>
      <vt:lpstr>Презентация PowerPoint</vt:lpstr>
      <vt:lpstr>На что обратить внимание</vt:lpstr>
      <vt:lpstr>На что обратить внимание (направленность на дистанционное обучение)</vt:lpstr>
      <vt:lpstr>На что обратить внимание (направленность на дистанционное обучение)</vt:lpstr>
      <vt:lpstr>На что обратить внимание (единство стиля, объём, вариативность)</vt:lpstr>
      <vt:lpstr>На что обратить внимание (единство стиля, объём, вариативность)</vt:lpstr>
      <vt:lpstr>На что обратить внимание (нулевой модуль)</vt:lpstr>
      <vt:lpstr>На что обратить внимание (нулевой модуль)</vt:lpstr>
      <vt:lpstr>На что обратить внимание (нулевой модуль, опечатки)</vt:lpstr>
      <vt:lpstr>На что обратить внимание (пояснение, возрастные особенности)</vt:lpstr>
      <vt:lpstr>На что обратить внимание (структурирование)</vt:lpstr>
      <vt:lpstr>На что обратить внимание (разнообразие деятельности)</vt:lpstr>
      <vt:lpstr>Презентация PowerPoint</vt:lpstr>
      <vt:lpstr>Форму аналитического отчёта по апробации берем из Рекомендаций по проведению апробации!</vt:lpstr>
      <vt:lpstr>Форма отчёта школьного координатора по апробации</vt:lpstr>
      <vt:lpstr>Форма отчёта разработчика дистанционного курса</vt:lpstr>
      <vt:lpstr>Форма отчёта школьного координатора по разработке</vt:lpstr>
      <vt:lpstr>Презентация PowerPoint</vt:lpstr>
      <vt:lpstr>Журналы апробации</vt:lpstr>
      <vt:lpstr>Журнал апробации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контента</dc:title>
  <dc:creator>Мария Викторовна Выграненко</dc:creator>
  <cp:lastModifiedBy> Выграненко Мария Викторовна</cp:lastModifiedBy>
  <cp:revision>30</cp:revision>
  <dcterms:created xsi:type="dcterms:W3CDTF">2016-09-20T05:32:18Z</dcterms:created>
  <dcterms:modified xsi:type="dcterms:W3CDTF">2016-09-22T05:14:53Z</dcterms:modified>
</cp:coreProperties>
</file>